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6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2" autoAdjust="0"/>
    <p:restoredTop sz="94660"/>
  </p:normalViewPr>
  <p:slideViewPr>
    <p:cSldViewPr>
      <p:cViewPr varScale="1">
        <p:scale>
          <a:sx n="103" d="100"/>
          <a:sy n="103" d="100"/>
        </p:scale>
        <p:origin x="-19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22.12.2016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900igr.net/datas/chelovek/Professii-3.files/0020-020-Inzhener.jpg" TargetMode="Externa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ruprom-image.s3.amazonaws.com/62708_w640_h640_mil78087.jpg" TargetMode="Externa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rabota-nsk.ru/photo/rab27.jpg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akvatruboplast.ru/assets/templates/default/images/cat_pics/services.jpg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620688"/>
            <a:ext cx="8062912" cy="4608512"/>
          </a:xfrm>
        </p:spPr>
        <p:txBody>
          <a:bodyPr>
            <a:normAutofit/>
          </a:bodyPr>
          <a:lstStyle/>
          <a:p>
            <a:r>
              <a:rPr lang="ru-RU" dirty="0" smtClean="0"/>
              <a:t>Презентация на тему:</a:t>
            </a:r>
            <a:br>
              <a:rPr lang="ru-RU" dirty="0" smtClean="0"/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«Профессия: Инженер</a:t>
            </a: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»</a:t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/>
            </a:r>
            <a:br>
              <a:rPr lang="ru-RU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</a:t>
            </a:r>
            <a: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одготовил:</a:t>
            </a:r>
            <a:b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Ходарев Алексей</a:t>
            </a:r>
            <a:b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обучающийся 9 класса</a:t>
            </a:r>
            <a:b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4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МКОУ СОШ №6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81088" y="5105400"/>
            <a:ext cx="8062912" cy="1752600"/>
          </a:xfrm>
        </p:spPr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sz="4500" dirty="0" smtClean="0"/>
              <a:t>:</a:t>
            </a:r>
          </a:p>
          <a:p>
            <a:endParaRPr lang="ru-RU" sz="4500" dirty="0"/>
          </a:p>
        </p:txBody>
      </p:sp>
    </p:spTree>
    <p:extLst>
      <p:ext uri="{BB962C8B-B14F-4D97-AF65-F5344CB8AC3E}">
        <p14:creationId xmlns:p14="http://schemas.microsoft.com/office/powerpoint/2010/main" xmlns="" val="323772217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9" name="Содержимое 8" descr="slide_13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Содержимое 4" descr="slide_9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Пример чертежа</a:t>
            </a:r>
            <a:endParaRPr lang="ru-RU" dirty="0"/>
          </a:p>
        </p:txBody>
      </p:sp>
      <p:pic>
        <p:nvPicPr>
          <p:cNvPr id="4" name="Содержимое 3" descr="Обязанности инженера проектировщика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700808"/>
            <a:ext cx="8280920" cy="496855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стать инженером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algn="just" fontAlgn="base"/>
            <a:r>
              <a:rPr lang="ru-RU" dirty="0" smtClean="0"/>
              <a:t>Несмотря на сокращение числа вузов или факультетов, традиционно считавшихся техническими, остались «чисто» инженерные учебные заведения. К ним относятся авиационные, энергетические, транспортные, электронные образовательные организации. Конечно же, традиционным оплотом инженерного знания остается «</a:t>
            </a:r>
            <a:r>
              <a:rPr lang="ru-RU" dirty="0" err="1" smtClean="0"/>
              <a:t>бауманка</a:t>
            </a:r>
            <a:r>
              <a:rPr lang="ru-RU" dirty="0" smtClean="0"/>
              <a:t>» — центр подготовки широкого спектра инженерных кадров от ракетных специальностей до конструкторов электроники.</a:t>
            </a:r>
          </a:p>
          <a:p>
            <a:pPr algn="just" fontAlgn="base"/>
            <a:r>
              <a:rPr lang="ru-RU" dirty="0" smtClean="0"/>
              <a:t>Для поступления в технические вузы следует хорошо преуспевать в математике и физике. Для химических вузов — еще и в химии.</a:t>
            </a:r>
          </a:p>
          <a:p>
            <a:pPr algn="just" fontAlgn="base"/>
            <a:r>
              <a:rPr lang="ru-RU" dirty="0" smtClean="0"/>
              <a:t>Математика считается «наукой наук», на ней основываются практически все инженерные знания, в том числе </a:t>
            </a:r>
            <a:r>
              <a:rPr lang="ru-RU" dirty="0" err="1" smtClean="0"/>
              <a:t>биоинженерия</a:t>
            </a:r>
            <a:r>
              <a:rPr lang="ru-RU" dirty="0" smtClean="0"/>
              <a:t>. Кстати, даже для поступления на психологический факультет Московского госуниверситета требуется хороший уровень знания математики.</a:t>
            </a:r>
          </a:p>
          <a:p>
            <a:pPr algn="just" fontAlgn="base"/>
            <a:r>
              <a:rPr lang="ru-RU" dirty="0" smtClean="0"/>
              <a:t>Поэтому для того чтобы стать инженером (получить диплом) и «хорошим инженером» (быть успешным в профессии), следует хорошо потрудиться для глубокого освоения этих двух трудных предметов до вуза и первые два-три года пребывания в нем.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Описание профессии: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 marL="64008" indent="0" algn="just">
              <a:buNone/>
            </a:pPr>
            <a:r>
              <a:rPr lang="ru-RU" sz="5600" dirty="0" smtClean="0"/>
              <a:t>Инженерные профессии - самые массовые профессии высококвалифицированного труда. В нашей стране более трети специалистов с высшим образованием - инженеры.</a:t>
            </a:r>
          </a:p>
          <a:p>
            <a:pPr marL="64008" indent="0" algn="just">
              <a:buNone/>
            </a:pPr>
            <a:r>
              <a:rPr lang="ru-RU" sz="5600" dirty="0" smtClean="0"/>
              <a:t>Инженер принимает участие в производстве материальных благ общества - от продуктов питания и товаров повседневного спроса до сложных вычислительных машин и космических ракет. Современный инженер - это специалист, обладающий высокой культурой и хорошо знающий современную технику и технологии, экономику и организацию производства, умеющий пользоваться инженерными методами при решении инженерных задач и в то же время обладающий способностью к изобретательству. Конкретные задачи инженерного труда и требования профессии зависят от того, к какой профессиональной группе она принадлежит. </a:t>
            </a:r>
            <a:br>
              <a:rPr lang="ru-RU" sz="5600" dirty="0" smtClean="0"/>
            </a:br>
            <a:endParaRPr lang="ru-RU" dirty="0"/>
          </a:p>
        </p:txBody>
      </p:sp>
      <p:pic>
        <p:nvPicPr>
          <p:cNvPr id="7" name="Объект 6" descr="Картинка 13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1628800"/>
            <a:ext cx="4316288" cy="45365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99163515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35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35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1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Личностные качества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5306963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ru-RU" sz="5600" dirty="0"/>
              <a:t>Каждый инженер в той или иной степени имеет дело с техникой, с техническими объектами и технологическими процессами. Поэтому интерес к технике, склонность к занятию с ней являются одним из условий успешности его деятельности. Важны для него и технические способности, техническая наблюдательность, техническое мышление, пространственное воображение. </a:t>
            </a:r>
            <a:br>
              <a:rPr lang="ru-RU" sz="5600" dirty="0"/>
            </a:br>
            <a:r>
              <a:rPr lang="ru-RU" sz="5600" dirty="0"/>
              <a:t>Труд инженера носит творческий характер. В любой области настоящий инженер должен действовать самостоятельно, инициативно, творчески. Часто инженер выступает в роли руководителя определенного коллектива людей. Эта особенность деятельности инженера требует от него проявления организаторских способностей. </a:t>
            </a:r>
            <a:br>
              <a:rPr lang="ru-RU" sz="5600" dirty="0"/>
            </a:br>
            <a:r>
              <a:rPr lang="ru-RU" sz="5600" dirty="0"/>
              <a:t>Большое значение для инженера имеет чувство ответственности, т.к. от его работы, способностей, организованности часто зависит рациональное использование фондов, техники, рабочей силы.</a:t>
            </a:r>
          </a:p>
          <a:p>
            <a:endParaRPr lang="ru-RU" dirty="0"/>
          </a:p>
        </p:txBody>
      </p:sp>
      <p:pic>
        <p:nvPicPr>
          <p:cNvPr id="7" name="Объект 4" descr="Картинка 12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04864"/>
            <a:ext cx="4316288" cy="339599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277064176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Образование (Что надо знать?):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/>
              <a:t>В </a:t>
            </a:r>
            <a:r>
              <a:rPr lang="ru-RU" dirty="0"/>
              <a:t>процессе обучения студенты получают обстоятельную общетехническую, физико-математическую и другую естественнонаучную подготовку в зависимости от специальности. В школе хорошо надо знать физику, математику, черчение.</a:t>
            </a:r>
          </a:p>
          <a:p>
            <a:endParaRPr lang="ru-RU" dirty="0"/>
          </a:p>
        </p:txBody>
      </p:sp>
      <p:pic>
        <p:nvPicPr>
          <p:cNvPr id="6" name="Содержимое 5" descr="depositphotos_10126466-Engineer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1966119"/>
            <a:ext cx="4038600" cy="4038600"/>
          </a:xfrm>
        </p:spPr>
      </p:pic>
    </p:spTree>
    <p:extLst>
      <p:ext uri="{BB962C8B-B14F-4D97-AF65-F5344CB8AC3E}">
        <p14:creationId xmlns:p14="http://schemas.microsoft.com/office/powerpoint/2010/main" xmlns="" val="710582068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20"/>
                            </p:stCondLst>
                            <p:childTnLst>
                              <p:par>
                                <p:cTn id="8" presetID="1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Место работы и карьера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ru-RU" dirty="0"/>
              <a:t>Инженер работает практически во всех отраслях народного хозяйства: на фабриках и заводах, на шахтах и стройках, в НИИ, в авиации, в военном деле, на транспорте и т.д. Он может занимать должности: мастера, ст. мастера, инженера, ст. инженера, руководителя предприятия, начальника смены, отдела, участка, лаборатории, ведущего инженера.</a:t>
            </a:r>
          </a:p>
          <a:p>
            <a:endParaRPr lang="ru-RU" dirty="0"/>
          </a:p>
        </p:txBody>
      </p:sp>
      <p:pic>
        <p:nvPicPr>
          <p:cNvPr id="5" name="Объект 4" descr="Картинка 17 из 27192">
            <a:hlinkClick r:id="rId2" tgtFrame="_blank"/>
          </p:cNvPr>
          <p:cNvPicPr>
            <a:picLocks noGrp="1"/>
          </p:cNvPicPr>
          <p:nvPr>
            <p:ph sz="half" idx="2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348880"/>
            <a:ext cx="4244280" cy="28986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705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                  Риски профессии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pPr algn="just"/>
            <a:r>
              <a:rPr lang="ru-RU" dirty="0" smtClean="0"/>
              <a:t>Профессию </a:t>
            </a:r>
            <a:r>
              <a:rPr lang="ru-RU" dirty="0"/>
              <a:t>инженера сложно отнести к числу опасных. Большое значение в его работе имеет чувство ответственности, ведь от его работоспособности и организованности нередко зависит рациональное использование рабочей силы и техники. Неотъемлемыми качествами хорошего инженера являются инициативность, самостоятельность, творческий подход к работе. Как правило, инженеры — люди с техническим мышлением и способностями, но часто труд их носит творческий характер. Нередко инженер является руководителем определённого коллектива, поэтому в его деятельности понадобятся и организаторские способности.</a:t>
            </a:r>
            <a:br>
              <a:rPr lang="ru-RU" dirty="0"/>
            </a:br>
            <a:endParaRPr lang="ru-RU" dirty="0"/>
          </a:p>
        </p:txBody>
      </p:sp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Объект 4" descr="Картинка 11 из 27192">
            <a:hlinkClick r:id="rId2" tgtFrame="_blank"/>
          </p:cNvPr>
          <p:cNvPicPr>
            <a:picLocks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51512" y="2132856"/>
            <a:ext cx="4392488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68292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7" presetClass="emph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68288"/>
            <a:ext cx="8229600" cy="1398587"/>
          </a:xfrm>
        </p:spPr>
        <p:txBody>
          <a:bodyPr/>
          <a:lstStyle/>
          <a:p>
            <a:r>
              <a:rPr lang="ru-RU" dirty="0" smtClean="0"/>
              <a:t>Социальная значимость </a:t>
            </a:r>
            <a:r>
              <a:rPr lang="ru-RU" dirty="0" err="1" smtClean="0"/>
              <a:t>професии</a:t>
            </a:r>
            <a:r>
              <a:rPr lang="ru-RU" dirty="0" smtClean="0"/>
              <a:t> в обществе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4294967295"/>
          </p:nvPr>
        </p:nvSpPr>
        <p:spPr>
          <a:xfrm>
            <a:off x="0" y="1722438"/>
            <a:ext cx="4038600" cy="4525962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ru-RU" dirty="0"/>
              <a:t>В нашей стране профессия инженера является одной из самых распространенных: её представляют более трети специалистов с высшим образованием. Это неслучайно, ведь именно инженер принимает участие в процессах производства различных материальных благ — от товаров повседневного спроса и продуктов питания до сложнейшей техники.</a:t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 descr="C:\Users\ученик\Desktop\инженер-технолог[1].jpg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34000" y="1903413"/>
            <a:ext cx="3810000" cy="416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99775634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 override="childStyl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normal"/>
                                          </p:val>
                                        </p:tav>
                                        <p:tav tm="50000">
                                          <p:val>
                                            <p:strVal val="bold"/>
                                          </p:val>
                                        </p:tav>
                                        <p:tav tm="60000">
                                          <p:val>
                                            <p:strVal val="normal"/>
                                          </p:val>
                                        </p:tav>
                                        <p:tav tm="100000">
                                          <p:val>
                                            <p:strVal val="normal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 0.033 0.027 0.06 0.06 0.06 C 0.099 0.06 0.113 0.03 0.119 0.012 L 0.125 -0.012 C 0.131 -0.03 0.146 -0.06 0.19 -0.06 C 0.218 -0.06 0.25 -0.033 0.25 0 C 0.25 0.033 0.218 0.06 0.19 0.06 C 0.146 0.06 0.131 0.03 0.125 0.012 L 0.119 -0.012 C 0.113 -0.03 0.099 -0.06 0.06 -0.06 C 0.027 -0.06 0 -0.033 0 0 Z" pathEditMode="relative" ptsTypes="">
                                      <p:cBhvr>
                                        <p:cTn id="1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</TotalTime>
  <Words>415</Words>
  <Application>Microsoft Office PowerPoint</Application>
  <PresentationFormat>Экран (4:3)</PresentationFormat>
  <Paragraphs>26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Яркая</vt:lpstr>
      <vt:lpstr>Презентация на тему: «Профессия: Инженер»   Подготовил: Ходарев Алексей обучающийся 9 класса МКОУ СОШ №6</vt:lpstr>
      <vt:lpstr>         Пример чертежа</vt:lpstr>
      <vt:lpstr>Как стать инженером </vt:lpstr>
      <vt:lpstr>Описание профессии:</vt:lpstr>
      <vt:lpstr>Личностные качества</vt:lpstr>
      <vt:lpstr>Образование (Что надо знать?): </vt:lpstr>
      <vt:lpstr>Место работы и карьера</vt:lpstr>
      <vt:lpstr>                  Риски профессии</vt:lpstr>
      <vt:lpstr>Социальная значимость професии в обществе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«Профессия-Инженер»</dc:title>
  <dc:creator>ученик</dc:creator>
  <cp:lastModifiedBy>Балбеска</cp:lastModifiedBy>
  <cp:revision>12</cp:revision>
  <dcterms:created xsi:type="dcterms:W3CDTF">2011-12-23T05:30:28Z</dcterms:created>
  <dcterms:modified xsi:type="dcterms:W3CDTF">2016-12-22T20:53:16Z</dcterms:modified>
</cp:coreProperties>
</file>